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57" r:id="rId5"/>
    <p:sldId id="260" r:id="rId6"/>
    <p:sldId id="258" r:id="rId7"/>
    <p:sldId id="265" r:id="rId8"/>
    <p:sldId id="267" r:id="rId9"/>
    <p:sldId id="266" r:id="rId10"/>
    <p:sldId id="269" r:id="rId11"/>
    <p:sldId id="270" r:id="rId12"/>
    <p:sldId id="271" r:id="rId13"/>
    <p:sldId id="272" r:id="rId14"/>
    <p:sldId id="273" r:id="rId15"/>
    <p:sldId id="274" r:id="rId16"/>
    <p:sldId id="261" r:id="rId17"/>
    <p:sldId id="275" r:id="rId18"/>
    <p:sldId id="276" r:id="rId19"/>
    <p:sldId id="277" r:id="rId20"/>
    <p:sldId id="278" r:id="rId21"/>
    <p:sldId id="279" r:id="rId22"/>
    <p:sldId id="262" r:id="rId23"/>
    <p:sldId id="25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2" d="100"/>
          <a:sy n="72" d="100"/>
        </p:scale>
        <p:origin x="65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07437C-A79A-4573-A4F6-33409ECF8435}" type="doc">
      <dgm:prSet loTypeId="urn:microsoft.com/office/officeart/2005/8/layout/StepDownProcess" loCatId="process" qsTypeId="urn:microsoft.com/office/officeart/2005/8/quickstyle/simple4" qsCatId="simple" csTypeId="urn:microsoft.com/office/officeart/2005/8/colors/colorful5" csCatId="colorful" phldr="1"/>
      <dgm:spPr/>
      <dgm:t>
        <a:bodyPr/>
        <a:lstStyle/>
        <a:p>
          <a:endParaRPr lang="en-US"/>
        </a:p>
      </dgm:t>
    </dgm:pt>
    <dgm:pt modelId="{B7BFCE0F-7C4E-4194-AF94-028C5519A60D}">
      <dgm:prSet phldrT="[Text]"/>
      <dgm:spPr/>
      <dgm:t>
        <a:bodyPr/>
        <a:lstStyle/>
        <a:p>
          <a:r>
            <a:rPr lang="en-US" dirty="0"/>
            <a:t>Create data</a:t>
          </a:r>
        </a:p>
      </dgm:t>
    </dgm:pt>
    <dgm:pt modelId="{4E2CE3AE-C008-4DD1-82C0-B6258290D02B}" type="parTrans" cxnId="{BE4BB6E2-9EC2-4055-9A21-BF2182E1D4E8}">
      <dgm:prSet/>
      <dgm:spPr/>
      <dgm:t>
        <a:bodyPr/>
        <a:lstStyle/>
        <a:p>
          <a:endParaRPr lang="en-US"/>
        </a:p>
      </dgm:t>
    </dgm:pt>
    <dgm:pt modelId="{732B0CDF-3FF3-41F3-AFCA-ED01F3EC4BC4}" type="sibTrans" cxnId="{BE4BB6E2-9EC2-4055-9A21-BF2182E1D4E8}">
      <dgm:prSet/>
      <dgm:spPr/>
      <dgm:t>
        <a:bodyPr/>
        <a:lstStyle/>
        <a:p>
          <a:endParaRPr lang="en-US"/>
        </a:p>
      </dgm:t>
    </dgm:pt>
    <dgm:pt modelId="{B9096299-F74D-46BA-BDB5-A8597F646B0D}">
      <dgm:prSet phldrT="[Text]"/>
      <dgm:spPr/>
      <dgm:t>
        <a:bodyPr/>
        <a:lstStyle/>
        <a:p>
          <a:r>
            <a:rPr lang="en-US" dirty="0"/>
            <a:t>Create light curves for a large group of active galactic nuclei</a:t>
          </a:r>
        </a:p>
      </dgm:t>
    </dgm:pt>
    <dgm:pt modelId="{A8AE0D97-6BD3-4B4A-A450-94B19134B613}" type="parTrans" cxnId="{80240B16-7E8B-423E-B2F6-846EE5C98475}">
      <dgm:prSet/>
      <dgm:spPr/>
      <dgm:t>
        <a:bodyPr/>
        <a:lstStyle/>
        <a:p>
          <a:endParaRPr lang="en-US"/>
        </a:p>
      </dgm:t>
    </dgm:pt>
    <dgm:pt modelId="{729F7EDA-BC69-450F-9B1F-DF0EA8BB18BB}" type="sibTrans" cxnId="{80240B16-7E8B-423E-B2F6-846EE5C98475}">
      <dgm:prSet/>
      <dgm:spPr/>
      <dgm:t>
        <a:bodyPr/>
        <a:lstStyle/>
        <a:p>
          <a:endParaRPr lang="en-US"/>
        </a:p>
      </dgm:t>
    </dgm:pt>
    <dgm:pt modelId="{1348090E-3B91-4645-8817-E9B5336385D1}">
      <dgm:prSet phldrT="[Text]"/>
      <dgm:spPr/>
      <dgm:t>
        <a:bodyPr/>
        <a:lstStyle/>
        <a:p>
          <a:r>
            <a:rPr lang="en-US" dirty="0"/>
            <a:t>Model data</a:t>
          </a:r>
        </a:p>
      </dgm:t>
    </dgm:pt>
    <dgm:pt modelId="{05E8A343-22E5-4DE1-B33D-943BDEE24C8F}" type="parTrans" cxnId="{88DB56FF-56D8-455B-AC7A-5A01A5618FE9}">
      <dgm:prSet/>
      <dgm:spPr/>
      <dgm:t>
        <a:bodyPr/>
        <a:lstStyle/>
        <a:p>
          <a:endParaRPr lang="en-US"/>
        </a:p>
      </dgm:t>
    </dgm:pt>
    <dgm:pt modelId="{62C96E08-7DD0-4842-BF73-F9CF155D4F27}" type="sibTrans" cxnId="{88DB56FF-56D8-455B-AC7A-5A01A5618FE9}">
      <dgm:prSet/>
      <dgm:spPr/>
      <dgm:t>
        <a:bodyPr/>
        <a:lstStyle/>
        <a:p>
          <a:endParaRPr lang="en-US"/>
        </a:p>
      </dgm:t>
    </dgm:pt>
    <dgm:pt modelId="{7E53DED3-2B6D-44A9-A49B-812C3460A0CB}">
      <dgm:prSet phldrT="[Text]"/>
      <dgm:spPr/>
      <dgm:t>
        <a:bodyPr/>
        <a:lstStyle/>
        <a:p>
          <a:r>
            <a:rPr lang="en-US" dirty="0"/>
            <a:t>Model light curves using LSTM RNNs</a:t>
          </a:r>
        </a:p>
      </dgm:t>
    </dgm:pt>
    <dgm:pt modelId="{AE45B4F4-CE46-416A-8393-6C0EED908A4A}" type="parTrans" cxnId="{E5731A32-B532-4ADE-9F43-327072A593CF}">
      <dgm:prSet/>
      <dgm:spPr/>
      <dgm:t>
        <a:bodyPr/>
        <a:lstStyle/>
        <a:p>
          <a:endParaRPr lang="en-US"/>
        </a:p>
      </dgm:t>
    </dgm:pt>
    <dgm:pt modelId="{FD0B5DFB-AEC1-41DC-A988-1C1528897981}" type="sibTrans" cxnId="{E5731A32-B532-4ADE-9F43-327072A593CF}">
      <dgm:prSet/>
      <dgm:spPr/>
      <dgm:t>
        <a:bodyPr/>
        <a:lstStyle/>
        <a:p>
          <a:endParaRPr lang="en-US"/>
        </a:p>
      </dgm:t>
    </dgm:pt>
    <dgm:pt modelId="{74409F7C-C871-4B63-B337-3114409DB1C9}">
      <dgm:prSet phldrT="[Text]"/>
      <dgm:spPr/>
      <dgm:t>
        <a:bodyPr/>
        <a:lstStyle/>
        <a:p>
          <a:r>
            <a:rPr lang="en-US" dirty="0"/>
            <a:t>Analyze</a:t>
          </a:r>
        </a:p>
      </dgm:t>
    </dgm:pt>
    <dgm:pt modelId="{7687156D-C5B5-422A-850F-3C31709246F0}" type="parTrans" cxnId="{9744A8B2-A9DC-49D7-8910-CF03340DDD87}">
      <dgm:prSet/>
      <dgm:spPr/>
      <dgm:t>
        <a:bodyPr/>
        <a:lstStyle/>
        <a:p>
          <a:endParaRPr lang="en-US"/>
        </a:p>
      </dgm:t>
    </dgm:pt>
    <dgm:pt modelId="{AC312B60-093D-4DFF-B87F-EF6AD5A48C66}" type="sibTrans" cxnId="{9744A8B2-A9DC-49D7-8910-CF03340DDD87}">
      <dgm:prSet/>
      <dgm:spPr/>
      <dgm:t>
        <a:bodyPr/>
        <a:lstStyle/>
        <a:p>
          <a:endParaRPr lang="en-US"/>
        </a:p>
      </dgm:t>
    </dgm:pt>
    <dgm:pt modelId="{DD41DFB7-960F-4187-B7F8-092CE681CD63}">
      <dgm:prSet phldrT="[Text]"/>
      <dgm:spPr/>
      <dgm:t>
        <a:bodyPr/>
        <a:lstStyle/>
        <a:p>
          <a:r>
            <a:rPr lang="en-US" dirty="0"/>
            <a:t>Analyze model/data to come to conclusions</a:t>
          </a:r>
        </a:p>
      </dgm:t>
    </dgm:pt>
    <dgm:pt modelId="{B8520AD0-76A3-4A2F-9AFD-C4D92D95AEF3}" type="parTrans" cxnId="{575856BD-B0C1-4A1C-8B7C-A930560F4A6D}">
      <dgm:prSet/>
      <dgm:spPr/>
      <dgm:t>
        <a:bodyPr/>
        <a:lstStyle/>
        <a:p>
          <a:endParaRPr lang="en-US"/>
        </a:p>
      </dgm:t>
    </dgm:pt>
    <dgm:pt modelId="{36BD55C5-0433-4A23-BD19-66BEB6C885ED}" type="sibTrans" cxnId="{575856BD-B0C1-4A1C-8B7C-A930560F4A6D}">
      <dgm:prSet/>
      <dgm:spPr/>
      <dgm:t>
        <a:bodyPr/>
        <a:lstStyle/>
        <a:p>
          <a:endParaRPr lang="en-US"/>
        </a:p>
      </dgm:t>
    </dgm:pt>
    <dgm:pt modelId="{EC009C22-EEE3-42F5-A974-4BA48D11FB3E}" type="pres">
      <dgm:prSet presAssocID="{CC07437C-A79A-4573-A4F6-33409ECF8435}" presName="rootnode" presStyleCnt="0">
        <dgm:presLayoutVars>
          <dgm:chMax/>
          <dgm:chPref/>
          <dgm:dir/>
          <dgm:animLvl val="lvl"/>
        </dgm:presLayoutVars>
      </dgm:prSet>
      <dgm:spPr/>
    </dgm:pt>
    <dgm:pt modelId="{BAE77B0C-4697-4AC0-8686-B37CF8EE75EF}" type="pres">
      <dgm:prSet presAssocID="{B7BFCE0F-7C4E-4194-AF94-028C5519A60D}" presName="composite" presStyleCnt="0"/>
      <dgm:spPr/>
    </dgm:pt>
    <dgm:pt modelId="{F0D8F94B-554F-40EE-9753-86438BF57860}" type="pres">
      <dgm:prSet presAssocID="{B7BFCE0F-7C4E-4194-AF94-028C5519A60D}" presName="bentUpArrow1" presStyleLbl="alignImgPlace1" presStyleIdx="0" presStyleCnt="2"/>
      <dgm:spPr/>
    </dgm:pt>
    <dgm:pt modelId="{FE0EB386-AA71-421F-B05D-5C987A803A42}" type="pres">
      <dgm:prSet presAssocID="{B7BFCE0F-7C4E-4194-AF94-028C5519A60D}" presName="ParentText" presStyleLbl="node1" presStyleIdx="0" presStyleCnt="3">
        <dgm:presLayoutVars>
          <dgm:chMax val="1"/>
          <dgm:chPref val="1"/>
          <dgm:bulletEnabled val="1"/>
        </dgm:presLayoutVars>
      </dgm:prSet>
      <dgm:spPr/>
    </dgm:pt>
    <dgm:pt modelId="{29AE88D6-A205-4590-89FE-8307B20335B6}" type="pres">
      <dgm:prSet presAssocID="{B7BFCE0F-7C4E-4194-AF94-028C5519A60D}" presName="ChildText" presStyleLbl="revTx" presStyleIdx="0" presStyleCnt="3">
        <dgm:presLayoutVars>
          <dgm:chMax val="0"/>
          <dgm:chPref val="0"/>
          <dgm:bulletEnabled val="1"/>
        </dgm:presLayoutVars>
      </dgm:prSet>
      <dgm:spPr/>
    </dgm:pt>
    <dgm:pt modelId="{499B825A-BE2F-46D9-8590-C68AE6082FF3}" type="pres">
      <dgm:prSet presAssocID="{732B0CDF-3FF3-41F3-AFCA-ED01F3EC4BC4}" presName="sibTrans" presStyleCnt="0"/>
      <dgm:spPr/>
    </dgm:pt>
    <dgm:pt modelId="{9CA31F4A-1395-4CE9-8205-4757899EF661}" type="pres">
      <dgm:prSet presAssocID="{1348090E-3B91-4645-8817-E9B5336385D1}" presName="composite" presStyleCnt="0"/>
      <dgm:spPr/>
    </dgm:pt>
    <dgm:pt modelId="{6F6601FE-6E68-47E2-9DE8-75A0815A498F}" type="pres">
      <dgm:prSet presAssocID="{1348090E-3B91-4645-8817-E9B5336385D1}" presName="bentUpArrow1" presStyleLbl="alignImgPlace1" presStyleIdx="1" presStyleCnt="2"/>
      <dgm:spPr/>
    </dgm:pt>
    <dgm:pt modelId="{EE39D8B8-E0C1-4D1F-98F0-50CC20D922EB}" type="pres">
      <dgm:prSet presAssocID="{1348090E-3B91-4645-8817-E9B5336385D1}" presName="ParentText" presStyleLbl="node1" presStyleIdx="1" presStyleCnt="3">
        <dgm:presLayoutVars>
          <dgm:chMax val="1"/>
          <dgm:chPref val="1"/>
          <dgm:bulletEnabled val="1"/>
        </dgm:presLayoutVars>
      </dgm:prSet>
      <dgm:spPr/>
    </dgm:pt>
    <dgm:pt modelId="{0509B326-97F4-4EA1-9A48-179A341D17AF}" type="pres">
      <dgm:prSet presAssocID="{1348090E-3B91-4645-8817-E9B5336385D1}" presName="ChildText" presStyleLbl="revTx" presStyleIdx="1" presStyleCnt="3">
        <dgm:presLayoutVars>
          <dgm:chMax val="0"/>
          <dgm:chPref val="0"/>
          <dgm:bulletEnabled val="1"/>
        </dgm:presLayoutVars>
      </dgm:prSet>
      <dgm:spPr/>
    </dgm:pt>
    <dgm:pt modelId="{9868D21A-5626-4D23-9655-43FB3CDBE52C}" type="pres">
      <dgm:prSet presAssocID="{62C96E08-7DD0-4842-BF73-F9CF155D4F27}" presName="sibTrans" presStyleCnt="0"/>
      <dgm:spPr/>
    </dgm:pt>
    <dgm:pt modelId="{B3DF1309-BCB0-449D-8ACD-083D96991784}" type="pres">
      <dgm:prSet presAssocID="{74409F7C-C871-4B63-B337-3114409DB1C9}" presName="composite" presStyleCnt="0"/>
      <dgm:spPr/>
    </dgm:pt>
    <dgm:pt modelId="{913AC300-4E02-438C-A09C-6D34C7196183}" type="pres">
      <dgm:prSet presAssocID="{74409F7C-C871-4B63-B337-3114409DB1C9}" presName="ParentText" presStyleLbl="node1" presStyleIdx="2" presStyleCnt="3">
        <dgm:presLayoutVars>
          <dgm:chMax val="1"/>
          <dgm:chPref val="1"/>
          <dgm:bulletEnabled val="1"/>
        </dgm:presLayoutVars>
      </dgm:prSet>
      <dgm:spPr/>
    </dgm:pt>
    <dgm:pt modelId="{74653CBE-A73A-418E-8415-FEA6299B3462}" type="pres">
      <dgm:prSet presAssocID="{74409F7C-C871-4B63-B337-3114409DB1C9}" presName="FinalChildText" presStyleLbl="revTx" presStyleIdx="2" presStyleCnt="3">
        <dgm:presLayoutVars>
          <dgm:chMax val="0"/>
          <dgm:chPref val="0"/>
          <dgm:bulletEnabled val="1"/>
        </dgm:presLayoutVars>
      </dgm:prSet>
      <dgm:spPr/>
    </dgm:pt>
  </dgm:ptLst>
  <dgm:cxnLst>
    <dgm:cxn modelId="{E6653C0B-DA1E-4C70-A126-A9AE8EAE8B94}" type="presOf" srcId="{1348090E-3B91-4645-8817-E9B5336385D1}" destId="{EE39D8B8-E0C1-4D1F-98F0-50CC20D922EB}" srcOrd="0" destOrd="0" presId="urn:microsoft.com/office/officeart/2005/8/layout/StepDownProcess"/>
    <dgm:cxn modelId="{80240B16-7E8B-423E-B2F6-846EE5C98475}" srcId="{B7BFCE0F-7C4E-4194-AF94-028C5519A60D}" destId="{B9096299-F74D-46BA-BDB5-A8597F646B0D}" srcOrd="0" destOrd="0" parTransId="{A8AE0D97-6BD3-4B4A-A450-94B19134B613}" sibTransId="{729F7EDA-BC69-450F-9B1F-DF0EA8BB18BB}"/>
    <dgm:cxn modelId="{54D78B25-970A-495C-94A3-95B2E8F9C5CC}" type="presOf" srcId="{B9096299-F74D-46BA-BDB5-A8597F646B0D}" destId="{29AE88D6-A205-4590-89FE-8307B20335B6}" srcOrd="0" destOrd="0" presId="urn:microsoft.com/office/officeart/2005/8/layout/StepDownProcess"/>
    <dgm:cxn modelId="{E5731A32-B532-4ADE-9F43-327072A593CF}" srcId="{1348090E-3B91-4645-8817-E9B5336385D1}" destId="{7E53DED3-2B6D-44A9-A49B-812C3460A0CB}" srcOrd="0" destOrd="0" parTransId="{AE45B4F4-CE46-416A-8393-6C0EED908A4A}" sibTransId="{FD0B5DFB-AEC1-41DC-A988-1C1528897981}"/>
    <dgm:cxn modelId="{7AF03344-1B65-4617-B9E4-179C71137AD9}" type="presOf" srcId="{74409F7C-C871-4B63-B337-3114409DB1C9}" destId="{913AC300-4E02-438C-A09C-6D34C7196183}" srcOrd="0" destOrd="0" presId="urn:microsoft.com/office/officeart/2005/8/layout/StepDownProcess"/>
    <dgm:cxn modelId="{FF3E6568-BC1B-43EA-94AD-BDB07B365E3E}" type="presOf" srcId="{DD41DFB7-960F-4187-B7F8-092CE681CD63}" destId="{74653CBE-A73A-418E-8415-FEA6299B3462}" srcOrd="0" destOrd="0" presId="urn:microsoft.com/office/officeart/2005/8/layout/StepDownProcess"/>
    <dgm:cxn modelId="{951F0D96-9B9C-432F-9971-C934F5D0D56F}" type="presOf" srcId="{7E53DED3-2B6D-44A9-A49B-812C3460A0CB}" destId="{0509B326-97F4-4EA1-9A48-179A341D17AF}" srcOrd="0" destOrd="0" presId="urn:microsoft.com/office/officeart/2005/8/layout/StepDownProcess"/>
    <dgm:cxn modelId="{9744A8B2-A9DC-49D7-8910-CF03340DDD87}" srcId="{CC07437C-A79A-4573-A4F6-33409ECF8435}" destId="{74409F7C-C871-4B63-B337-3114409DB1C9}" srcOrd="2" destOrd="0" parTransId="{7687156D-C5B5-422A-850F-3C31709246F0}" sibTransId="{AC312B60-093D-4DFF-B87F-EF6AD5A48C66}"/>
    <dgm:cxn modelId="{575856BD-B0C1-4A1C-8B7C-A930560F4A6D}" srcId="{74409F7C-C871-4B63-B337-3114409DB1C9}" destId="{DD41DFB7-960F-4187-B7F8-092CE681CD63}" srcOrd="0" destOrd="0" parTransId="{B8520AD0-76A3-4A2F-9AFD-C4D92D95AEF3}" sibTransId="{36BD55C5-0433-4A23-BD19-66BEB6C885ED}"/>
    <dgm:cxn modelId="{8EC419BF-95CA-43CA-897B-0B74960D718A}" type="presOf" srcId="{CC07437C-A79A-4573-A4F6-33409ECF8435}" destId="{EC009C22-EEE3-42F5-A974-4BA48D11FB3E}" srcOrd="0" destOrd="0" presId="urn:microsoft.com/office/officeart/2005/8/layout/StepDownProcess"/>
    <dgm:cxn modelId="{67E49FC4-31E0-46AD-BD4B-44B1DBC6AD47}" type="presOf" srcId="{B7BFCE0F-7C4E-4194-AF94-028C5519A60D}" destId="{FE0EB386-AA71-421F-B05D-5C987A803A42}" srcOrd="0" destOrd="0" presId="urn:microsoft.com/office/officeart/2005/8/layout/StepDownProcess"/>
    <dgm:cxn modelId="{BE4BB6E2-9EC2-4055-9A21-BF2182E1D4E8}" srcId="{CC07437C-A79A-4573-A4F6-33409ECF8435}" destId="{B7BFCE0F-7C4E-4194-AF94-028C5519A60D}" srcOrd="0" destOrd="0" parTransId="{4E2CE3AE-C008-4DD1-82C0-B6258290D02B}" sibTransId="{732B0CDF-3FF3-41F3-AFCA-ED01F3EC4BC4}"/>
    <dgm:cxn modelId="{88DB56FF-56D8-455B-AC7A-5A01A5618FE9}" srcId="{CC07437C-A79A-4573-A4F6-33409ECF8435}" destId="{1348090E-3B91-4645-8817-E9B5336385D1}" srcOrd="1" destOrd="0" parTransId="{05E8A343-22E5-4DE1-B33D-943BDEE24C8F}" sibTransId="{62C96E08-7DD0-4842-BF73-F9CF155D4F27}"/>
    <dgm:cxn modelId="{C525106E-4601-47BB-9F88-D204FD4AF4E8}" type="presParOf" srcId="{EC009C22-EEE3-42F5-A974-4BA48D11FB3E}" destId="{BAE77B0C-4697-4AC0-8686-B37CF8EE75EF}" srcOrd="0" destOrd="0" presId="urn:microsoft.com/office/officeart/2005/8/layout/StepDownProcess"/>
    <dgm:cxn modelId="{13118BB6-3CC7-4935-911E-8AC5223AB537}" type="presParOf" srcId="{BAE77B0C-4697-4AC0-8686-B37CF8EE75EF}" destId="{F0D8F94B-554F-40EE-9753-86438BF57860}" srcOrd="0" destOrd="0" presId="urn:microsoft.com/office/officeart/2005/8/layout/StepDownProcess"/>
    <dgm:cxn modelId="{A686DD2D-5EED-41D1-BF6E-64EEA6D99153}" type="presParOf" srcId="{BAE77B0C-4697-4AC0-8686-B37CF8EE75EF}" destId="{FE0EB386-AA71-421F-B05D-5C987A803A42}" srcOrd="1" destOrd="0" presId="urn:microsoft.com/office/officeart/2005/8/layout/StepDownProcess"/>
    <dgm:cxn modelId="{E7B3687E-1026-4398-8F07-BCB746E9CD45}" type="presParOf" srcId="{BAE77B0C-4697-4AC0-8686-B37CF8EE75EF}" destId="{29AE88D6-A205-4590-89FE-8307B20335B6}" srcOrd="2" destOrd="0" presId="urn:microsoft.com/office/officeart/2005/8/layout/StepDownProcess"/>
    <dgm:cxn modelId="{B54E4600-17B8-40D0-9973-DC812A501001}" type="presParOf" srcId="{EC009C22-EEE3-42F5-A974-4BA48D11FB3E}" destId="{499B825A-BE2F-46D9-8590-C68AE6082FF3}" srcOrd="1" destOrd="0" presId="urn:microsoft.com/office/officeart/2005/8/layout/StepDownProcess"/>
    <dgm:cxn modelId="{F73898C4-0145-4684-A9E7-775726B5426F}" type="presParOf" srcId="{EC009C22-EEE3-42F5-A974-4BA48D11FB3E}" destId="{9CA31F4A-1395-4CE9-8205-4757899EF661}" srcOrd="2" destOrd="0" presId="urn:microsoft.com/office/officeart/2005/8/layout/StepDownProcess"/>
    <dgm:cxn modelId="{34656C20-3267-4B63-BC2F-81AAF8C4F0C9}" type="presParOf" srcId="{9CA31F4A-1395-4CE9-8205-4757899EF661}" destId="{6F6601FE-6E68-47E2-9DE8-75A0815A498F}" srcOrd="0" destOrd="0" presId="urn:microsoft.com/office/officeart/2005/8/layout/StepDownProcess"/>
    <dgm:cxn modelId="{8750F94F-CE2F-4011-868C-CEAB89DC8EFA}" type="presParOf" srcId="{9CA31F4A-1395-4CE9-8205-4757899EF661}" destId="{EE39D8B8-E0C1-4D1F-98F0-50CC20D922EB}" srcOrd="1" destOrd="0" presId="urn:microsoft.com/office/officeart/2005/8/layout/StepDownProcess"/>
    <dgm:cxn modelId="{396938D6-537C-46B8-9B79-9E01737A2B33}" type="presParOf" srcId="{9CA31F4A-1395-4CE9-8205-4757899EF661}" destId="{0509B326-97F4-4EA1-9A48-179A341D17AF}" srcOrd="2" destOrd="0" presId="urn:microsoft.com/office/officeart/2005/8/layout/StepDownProcess"/>
    <dgm:cxn modelId="{DE1100DF-C62D-43E4-9269-EC2E54405860}" type="presParOf" srcId="{EC009C22-EEE3-42F5-A974-4BA48D11FB3E}" destId="{9868D21A-5626-4D23-9655-43FB3CDBE52C}" srcOrd="3" destOrd="0" presId="urn:microsoft.com/office/officeart/2005/8/layout/StepDownProcess"/>
    <dgm:cxn modelId="{015156A0-81AF-4813-915F-EB2F588FD74B}" type="presParOf" srcId="{EC009C22-EEE3-42F5-A974-4BA48D11FB3E}" destId="{B3DF1309-BCB0-449D-8ACD-083D96991784}" srcOrd="4" destOrd="0" presId="urn:microsoft.com/office/officeart/2005/8/layout/StepDownProcess"/>
    <dgm:cxn modelId="{A1BF957C-60C1-4D0F-A56A-5BB500811445}" type="presParOf" srcId="{B3DF1309-BCB0-449D-8ACD-083D96991784}" destId="{913AC300-4E02-438C-A09C-6D34C7196183}" srcOrd="0" destOrd="0" presId="urn:microsoft.com/office/officeart/2005/8/layout/StepDownProcess"/>
    <dgm:cxn modelId="{EA36C611-2BE7-4003-8361-D35BA04F5BB2}" type="presParOf" srcId="{B3DF1309-BCB0-449D-8ACD-083D96991784}" destId="{74653CBE-A73A-418E-8415-FEA6299B3462}" srcOrd="1"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87360A-2F6E-45A9-8BDA-88DAC4B6BD8D}"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en-US"/>
        </a:p>
      </dgm:t>
    </dgm:pt>
    <dgm:pt modelId="{03445CC1-9EF0-4B46-8282-D429A4D02181}">
      <dgm:prSet phldrT="[Text]"/>
      <dgm:spPr/>
      <dgm:t>
        <a:bodyPr/>
        <a:lstStyle/>
        <a:p>
          <a:r>
            <a:rPr lang="en-US" dirty="0"/>
            <a:t>Create list of AGNs by narrowing down catalogue from ~2,000,000 to ~2,000</a:t>
          </a:r>
        </a:p>
      </dgm:t>
    </dgm:pt>
    <dgm:pt modelId="{86AD282A-E6BE-4EAB-B093-31B8236D2FED}" type="parTrans" cxnId="{0AC35EE4-5D2E-4D0B-ADE3-F3339C710F9D}">
      <dgm:prSet/>
      <dgm:spPr/>
      <dgm:t>
        <a:bodyPr/>
        <a:lstStyle/>
        <a:p>
          <a:endParaRPr lang="en-US"/>
        </a:p>
      </dgm:t>
    </dgm:pt>
    <dgm:pt modelId="{058B4DD5-D051-43EF-A003-AB16621990A4}" type="sibTrans" cxnId="{0AC35EE4-5D2E-4D0B-ADE3-F3339C710F9D}">
      <dgm:prSet/>
      <dgm:spPr/>
      <dgm:t>
        <a:bodyPr/>
        <a:lstStyle/>
        <a:p>
          <a:endParaRPr lang="en-US"/>
        </a:p>
      </dgm:t>
    </dgm:pt>
    <dgm:pt modelId="{96443A3B-2BA5-4612-8027-2DB458C3A6F1}">
      <dgm:prSet phldrT="[Text]"/>
      <dgm:spPr/>
      <dgm:t>
        <a:bodyPr/>
        <a:lstStyle/>
        <a:p>
          <a:r>
            <a:rPr lang="en-US" dirty="0"/>
            <a:t>Cut out a postcard from the full frame, generate aperture, and generate raw light curves for inside and outside aperture</a:t>
          </a:r>
        </a:p>
      </dgm:t>
    </dgm:pt>
    <dgm:pt modelId="{ACF7808F-C59D-4D8A-BAC2-2CC3ECDA15CB}" type="parTrans" cxnId="{2EDF7D71-13C4-490E-8559-3CFFAA6E0722}">
      <dgm:prSet/>
      <dgm:spPr/>
      <dgm:t>
        <a:bodyPr/>
        <a:lstStyle/>
        <a:p>
          <a:endParaRPr lang="en-US"/>
        </a:p>
      </dgm:t>
    </dgm:pt>
    <dgm:pt modelId="{6DD08396-A9AC-4BDA-8FBF-0EDA2112B484}" type="sibTrans" cxnId="{2EDF7D71-13C4-490E-8559-3CFFAA6E0722}">
      <dgm:prSet/>
      <dgm:spPr/>
      <dgm:t>
        <a:bodyPr/>
        <a:lstStyle/>
        <a:p>
          <a:endParaRPr lang="en-US"/>
        </a:p>
      </dgm:t>
    </dgm:pt>
    <dgm:pt modelId="{DC48E31B-367C-4FE1-93FD-3014D8D9C486}">
      <dgm:prSet phldrT="[Text]"/>
      <dgm:spPr/>
      <dgm:t>
        <a:bodyPr/>
        <a:lstStyle/>
        <a:p>
          <a:r>
            <a:rPr lang="en-US" dirty="0"/>
            <a:t>Use background subtraction, PCA, and normalization to correct for background contamination, common systematics, and telescope pointing errors</a:t>
          </a:r>
        </a:p>
      </dgm:t>
    </dgm:pt>
    <dgm:pt modelId="{71F1878D-AFAE-4FC7-BD8F-0CAC1415F7B2}" type="parTrans" cxnId="{F85446B3-949C-4A23-AD08-60B84316B01C}">
      <dgm:prSet/>
      <dgm:spPr/>
      <dgm:t>
        <a:bodyPr/>
        <a:lstStyle/>
        <a:p>
          <a:endParaRPr lang="en-US"/>
        </a:p>
      </dgm:t>
    </dgm:pt>
    <dgm:pt modelId="{DBF4DFFD-F8B7-4A85-92BE-4C963E1C4E45}" type="sibTrans" cxnId="{F85446B3-949C-4A23-AD08-60B84316B01C}">
      <dgm:prSet/>
      <dgm:spPr/>
      <dgm:t>
        <a:bodyPr/>
        <a:lstStyle/>
        <a:p>
          <a:endParaRPr lang="en-US"/>
        </a:p>
      </dgm:t>
    </dgm:pt>
    <dgm:pt modelId="{AE4BFBDA-5436-470F-81C1-228C34F7743D}">
      <dgm:prSet/>
      <dgm:spPr/>
      <dgm:t>
        <a:bodyPr/>
        <a:lstStyle/>
        <a:p>
          <a:r>
            <a:rPr lang="en-US" dirty="0"/>
            <a:t>Download .fits full frame images from Mikulski Archive for Space Telescopes using </a:t>
          </a:r>
          <a:r>
            <a:rPr lang="en-US" dirty="0" err="1"/>
            <a:t>TESScut</a:t>
          </a:r>
          <a:endParaRPr lang="en-US" dirty="0"/>
        </a:p>
      </dgm:t>
    </dgm:pt>
    <dgm:pt modelId="{83EFB450-B1A9-43CC-B17A-EBA5101CFD1F}" type="parTrans" cxnId="{2C6B8AE7-B578-407B-AE95-2A984E11873C}">
      <dgm:prSet/>
      <dgm:spPr/>
      <dgm:t>
        <a:bodyPr/>
        <a:lstStyle/>
        <a:p>
          <a:endParaRPr lang="en-US"/>
        </a:p>
      </dgm:t>
    </dgm:pt>
    <dgm:pt modelId="{F8999D21-9505-4584-B9CF-7B2C8B7E8619}" type="sibTrans" cxnId="{2C6B8AE7-B578-407B-AE95-2A984E11873C}">
      <dgm:prSet/>
      <dgm:spPr/>
      <dgm:t>
        <a:bodyPr/>
        <a:lstStyle/>
        <a:p>
          <a:endParaRPr lang="en-US"/>
        </a:p>
      </dgm:t>
    </dgm:pt>
    <dgm:pt modelId="{19EF8D21-B587-4A82-9B93-03C8C4CF8AFA}" type="pres">
      <dgm:prSet presAssocID="{9787360A-2F6E-45A9-8BDA-88DAC4B6BD8D}" presName="linearFlow" presStyleCnt="0">
        <dgm:presLayoutVars>
          <dgm:resizeHandles val="exact"/>
        </dgm:presLayoutVars>
      </dgm:prSet>
      <dgm:spPr/>
    </dgm:pt>
    <dgm:pt modelId="{8AF07B75-85ED-4F5B-8593-F71EAEB2F7E4}" type="pres">
      <dgm:prSet presAssocID="{03445CC1-9EF0-4B46-8282-D429A4D02181}" presName="node" presStyleLbl="node1" presStyleIdx="0" presStyleCnt="4" custScaleX="333333" custLinFactNeighborX="-543">
        <dgm:presLayoutVars>
          <dgm:bulletEnabled val="1"/>
        </dgm:presLayoutVars>
      </dgm:prSet>
      <dgm:spPr/>
    </dgm:pt>
    <dgm:pt modelId="{995AA95B-76FE-4FC4-87B3-D28A76AC8792}" type="pres">
      <dgm:prSet presAssocID="{058B4DD5-D051-43EF-A003-AB16621990A4}" presName="sibTrans" presStyleLbl="sibTrans2D1" presStyleIdx="0" presStyleCnt="3"/>
      <dgm:spPr/>
    </dgm:pt>
    <dgm:pt modelId="{1C5AE75D-8A11-4652-BBB6-82B799106081}" type="pres">
      <dgm:prSet presAssocID="{058B4DD5-D051-43EF-A003-AB16621990A4}" presName="connectorText" presStyleLbl="sibTrans2D1" presStyleIdx="0" presStyleCnt="3"/>
      <dgm:spPr/>
    </dgm:pt>
    <dgm:pt modelId="{DB2949BA-6299-4C7C-BFCF-FC122FF7A051}" type="pres">
      <dgm:prSet presAssocID="{AE4BFBDA-5436-470F-81C1-228C34F7743D}" presName="node" presStyleLbl="node1" presStyleIdx="1" presStyleCnt="4" custScaleX="333614">
        <dgm:presLayoutVars>
          <dgm:bulletEnabled val="1"/>
        </dgm:presLayoutVars>
      </dgm:prSet>
      <dgm:spPr/>
    </dgm:pt>
    <dgm:pt modelId="{7B54CE63-C35C-4EB9-A623-A3EC348A38BF}" type="pres">
      <dgm:prSet presAssocID="{F8999D21-9505-4584-B9CF-7B2C8B7E8619}" presName="sibTrans" presStyleLbl="sibTrans2D1" presStyleIdx="1" presStyleCnt="3"/>
      <dgm:spPr/>
    </dgm:pt>
    <dgm:pt modelId="{E21068A9-C24B-4D15-97A2-502267A8D667}" type="pres">
      <dgm:prSet presAssocID="{F8999D21-9505-4584-B9CF-7B2C8B7E8619}" presName="connectorText" presStyleLbl="sibTrans2D1" presStyleIdx="1" presStyleCnt="3"/>
      <dgm:spPr/>
    </dgm:pt>
    <dgm:pt modelId="{91EA92E9-8409-4912-9768-126CE226C948}" type="pres">
      <dgm:prSet presAssocID="{96443A3B-2BA5-4612-8027-2DB458C3A6F1}" presName="node" presStyleLbl="node1" presStyleIdx="2" presStyleCnt="4" custScaleX="333333">
        <dgm:presLayoutVars>
          <dgm:bulletEnabled val="1"/>
        </dgm:presLayoutVars>
      </dgm:prSet>
      <dgm:spPr/>
    </dgm:pt>
    <dgm:pt modelId="{7698A8B0-F11F-411A-831C-2ED669D9A4C3}" type="pres">
      <dgm:prSet presAssocID="{6DD08396-A9AC-4BDA-8FBF-0EDA2112B484}" presName="sibTrans" presStyleLbl="sibTrans2D1" presStyleIdx="2" presStyleCnt="3"/>
      <dgm:spPr/>
    </dgm:pt>
    <dgm:pt modelId="{673919BE-D83F-480D-869F-2F6AAC1F8708}" type="pres">
      <dgm:prSet presAssocID="{6DD08396-A9AC-4BDA-8FBF-0EDA2112B484}" presName="connectorText" presStyleLbl="sibTrans2D1" presStyleIdx="2" presStyleCnt="3"/>
      <dgm:spPr/>
    </dgm:pt>
    <dgm:pt modelId="{DD6DAE1D-1303-4DAA-A998-443172D87DFE}" type="pres">
      <dgm:prSet presAssocID="{DC48E31B-367C-4FE1-93FD-3014D8D9C486}" presName="node" presStyleLbl="node1" presStyleIdx="3" presStyleCnt="4" custScaleX="333333">
        <dgm:presLayoutVars>
          <dgm:bulletEnabled val="1"/>
        </dgm:presLayoutVars>
      </dgm:prSet>
      <dgm:spPr/>
    </dgm:pt>
  </dgm:ptLst>
  <dgm:cxnLst>
    <dgm:cxn modelId="{4C6F5119-845B-4B6F-8F6B-B308E2D5542F}" type="presOf" srcId="{F8999D21-9505-4584-B9CF-7B2C8B7E8619}" destId="{E21068A9-C24B-4D15-97A2-502267A8D667}" srcOrd="1" destOrd="0" presId="urn:microsoft.com/office/officeart/2005/8/layout/process2"/>
    <dgm:cxn modelId="{3115271A-16F8-4E7D-8F27-26A7BDCAC180}" type="presOf" srcId="{6DD08396-A9AC-4BDA-8FBF-0EDA2112B484}" destId="{673919BE-D83F-480D-869F-2F6AAC1F8708}" srcOrd="1" destOrd="0" presId="urn:microsoft.com/office/officeart/2005/8/layout/process2"/>
    <dgm:cxn modelId="{A1253922-380E-4506-BD38-E25E0AE602AA}" type="presOf" srcId="{03445CC1-9EF0-4B46-8282-D429A4D02181}" destId="{8AF07B75-85ED-4F5B-8593-F71EAEB2F7E4}" srcOrd="0" destOrd="0" presId="urn:microsoft.com/office/officeart/2005/8/layout/process2"/>
    <dgm:cxn modelId="{00860532-4EE6-4DDC-8AAF-F7F25CAD4294}" type="presOf" srcId="{6DD08396-A9AC-4BDA-8FBF-0EDA2112B484}" destId="{7698A8B0-F11F-411A-831C-2ED669D9A4C3}" srcOrd="0" destOrd="0" presId="urn:microsoft.com/office/officeart/2005/8/layout/process2"/>
    <dgm:cxn modelId="{0D29D43A-9839-4E97-B273-11EB34213CA6}" type="presOf" srcId="{058B4DD5-D051-43EF-A003-AB16621990A4}" destId="{1C5AE75D-8A11-4652-BBB6-82B799106081}" srcOrd="1" destOrd="0" presId="urn:microsoft.com/office/officeart/2005/8/layout/process2"/>
    <dgm:cxn modelId="{AAEDE23C-621B-462C-9B49-0BD74E4874F5}" type="presOf" srcId="{DC48E31B-367C-4FE1-93FD-3014D8D9C486}" destId="{DD6DAE1D-1303-4DAA-A998-443172D87DFE}" srcOrd="0" destOrd="0" presId="urn:microsoft.com/office/officeart/2005/8/layout/process2"/>
    <dgm:cxn modelId="{DAFBEE48-B772-4250-8291-AD348A898BCE}" type="presOf" srcId="{96443A3B-2BA5-4612-8027-2DB458C3A6F1}" destId="{91EA92E9-8409-4912-9768-126CE226C948}" srcOrd="0" destOrd="0" presId="urn:microsoft.com/office/officeart/2005/8/layout/process2"/>
    <dgm:cxn modelId="{2EDF7D71-13C4-490E-8559-3CFFAA6E0722}" srcId="{9787360A-2F6E-45A9-8BDA-88DAC4B6BD8D}" destId="{96443A3B-2BA5-4612-8027-2DB458C3A6F1}" srcOrd="2" destOrd="0" parTransId="{ACF7808F-C59D-4D8A-BAC2-2CC3ECDA15CB}" sibTransId="{6DD08396-A9AC-4BDA-8FBF-0EDA2112B484}"/>
    <dgm:cxn modelId="{AC30758B-BE59-425C-952A-1865393596B4}" type="presOf" srcId="{9787360A-2F6E-45A9-8BDA-88DAC4B6BD8D}" destId="{19EF8D21-B587-4A82-9B93-03C8C4CF8AFA}" srcOrd="0" destOrd="0" presId="urn:microsoft.com/office/officeart/2005/8/layout/process2"/>
    <dgm:cxn modelId="{22B3898D-3DBD-48F0-B6A8-98698E3EFAB8}" type="presOf" srcId="{AE4BFBDA-5436-470F-81C1-228C34F7743D}" destId="{DB2949BA-6299-4C7C-BFCF-FC122FF7A051}" srcOrd="0" destOrd="0" presId="urn:microsoft.com/office/officeart/2005/8/layout/process2"/>
    <dgm:cxn modelId="{772E7AB0-A5F6-430C-B93F-3E8A86F1BB57}" type="presOf" srcId="{F8999D21-9505-4584-B9CF-7B2C8B7E8619}" destId="{7B54CE63-C35C-4EB9-A623-A3EC348A38BF}" srcOrd="0" destOrd="0" presId="urn:microsoft.com/office/officeart/2005/8/layout/process2"/>
    <dgm:cxn modelId="{F85446B3-949C-4A23-AD08-60B84316B01C}" srcId="{9787360A-2F6E-45A9-8BDA-88DAC4B6BD8D}" destId="{DC48E31B-367C-4FE1-93FD-3014D8D9C486}" srcOrd="3" destOrd="0" parTransId="{71F1878D-AFAE-4FC7-BD8F-0CAC1415F7B2}" sibTransId="{DBF4DFFD-F8B7-4A85-92BE-4C963E1C4E45}"/>
    <dgm:cxn modelId="{0AC35EE4-5D2E-4D0B-ADE3-F3339C710F9D}" srcId="{9787360A-2F6E-45A9-8BDA-88DAC4B6BD8D}" destId="{03445CC1-9EF0-4B46-8282-D429A4D02181}" srcOrd="0" destOrd="0" parTransId="{86AD282A-E6BE-4EAB-B093-31B8236D2FED}" sibTransId="{058B4DD5-D051-43EF-A003-AB16621990A4}"/>
    <dgm:cxn modelId="{2C6B8AE7-B578-407B-AE95-2A984E11873C}" srcId="{9787360A-2F6E-45A9-8BDA-88DAC4B6BD8D}" destId="{AE4BFBDA-5436-470F-81C1-228C34F7743D}" srcOrd="1" destOrd="0" parTransId="{83EFB450-B1A9-43CC-B17A-EBA5101CFD1F}" sibTransId="{F8999D21-9505-4584-B9CF-7B2C8B7E8619}"/>
    <dgm:cxn modelId="{34AAE8F3-8145-4741-B757-C624DFE73182}" type="presOf" srcId="{058B4DD5-D051-43EF-A003-AB16621990A4}" destId="{995AA95B-76FE-4FC4-87B3-D28A76AC8792}" srcOrd="0" destOrd="0" presId="urn:microsoft.com/office/officeart/2005/8/layout/process2"/>
    <dgm:cxn modelId="{AC9B1A44-D98C-4040-9070-D4FB474E62B3}" type="presParOf" srcId="{19EF8D21-B587-4A82-9B93-03C8C4CF8AFA}" destId="{8AF07B75-85ED-4F5B-8593-F71EAEB2F7E4}" srcOrd="0" destOrd="0" presId="urn:microsoft.com/office/officeart/2005/8/layout/process2"/>
    <dgm:cxn modelId="{0D00536A-B474-48CE-BADF-B4F13FD8B44F}" type="presParOf" srcId="{19EF8D21-B587-4A82-9B93-03C8C4CF8AFA}" destId="{995AA95B-76FE-4FC4-87B3-D28A76AC8792}" srcOrd="1" destOrd="0" presId="urn:microsoft.com/office/officeart/2005/8/layout/process2"/>
    <dgm:cxn modelId="{E2B083FC-2336-4927-9DE0-5880E79E0CAE}" type="presParOf" srcId="{995AA95B-76FE-4FC4-87B3-D28A76AC8792}" destId="{1C5AE75D-8A11-4652-BBB6-82B799106081}" srcOrd="0" destOrd="0" presId="urn:microsoft.com/office/officeart/2005/8/layout/process2"/>
    <dgm:cxn modelId="{4A170B8E-AF02-45A7-AEE2-CFD2E3654B76}" type="presParOf" srcId="{19EF8D21-B587-4A82-9B93-03C8C4CF8AFA}" destId="{DB2949BA-6299-4C7C-BFCF-FC122FF7A051}" srcOrd="2" destOrd="0" presId="urn:microsoft.com/office/officeart/2005/8/layout/process2"/>
    <dgm:cxn modelId="{F0F4A721-1EA1-4304-B55C-C83B73A30059}" type="presParOf" srcId="{19EF8D21-B587-4A82-9B93-03C8C4CF8AFA}" destId="{7B54CE63-C35C-4EB9-A623-A3EC348A38BF}" srcOrd="3" destOrd="0" presId="urn:microsoft.com/office/officeart/2005/8/layout/process2"/>
    <dgm:cxn modelId="{5FB58119-CFCD-4E75-89CE-D93B7FEFD43E}" type="presParOf" srcId="{7B54CE63-C35C-4EB9-A623-A3EC348A38BF}" destId="{E21068A9-C24B-4D15-97A2-502267A8D667}" srcOrd="0" destOrd="0" presId="urn:microsoft.com/office/officeart/2005/8/layout/process2"/>
    <dgm:cxn modelId="{7D274DE4-780D-4CC6-9686-4C42CCD60D88}" type="presParOf" srcId="{19EF8D21-B587-4A82-9B93-03C8C4CF8AFA}" destId="{91EA92E9-8409-4912-9768-126CE226C948}" srcOrd="4" destOrd="0" presId="urn:microsoft.com/office/officeart/2005/8/layout/process2"/>
    <dgm:cxn modelId="{1EDD5EFF-27D0-4053-8D29-04D43218DCE4}" type="presParOf" srcId="{19EF8D21-B587-4A82-9B93-03C8C4CF8AFA}" destId="{7698A8B0-F11F-411A-831C-2ED669D9A4C3}" srcOrd="5" destOrd="0" presId="urn:microsoft.com/office/officeart/2005/8/layout/process2"/>
    <dgm:cxn modelId="{508ADFC0-A5BA-4031-BFA1-33D92432D9CA}" type="presParOf" srcId="{7698A8B0-F11F-411A-831C-2ED669D9A4C3}" destId="{673919BE-D83F-480D-869F-2F6AAC1F8708}" srcOrd="0" destOrd="0" presId="urn:microsoft.com/office/officeart/2005/8/layout/process2"/>
    <dgm:cxn modelId="{93FBE9BB-4FE2-46C6-A494-4D3505D6D6BA}" type="presParOf" srcId="{19EF8D21-B587-4A82-9B93-03C8C4CF8AFA}" destId="{DD6DAE1D-1303-4DAA-A998-443172D87DFE}"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D8F94B-554F-40EE-9753-86438BF57860}">
      <dsp:nvSpPr>
        <dsp:cNvPr id="0" name=""/>
        <dsp:cNvSpPr/>
      </dsp:nvSpPr>
      <dsp:spPr>
        <a:xfrm rot="5400000">
          <a:off x="1515715" y="2003696"/>
          <a:ext cx="1772096" cy="2017469"/>
        </a:xfrm>
        <a:prstGeom prst="bentUpArrow">
          <a:avLst>
            <a:gd name="adj1" fmla="val 32840"/>
            <a:gd name="adj2" fmla="val 25000"/>
            <a:gd name="adj3" fmla="val 35780"/>
          </a:avLst>
        </a:prstGeom>
        <a:solidFill>
          <a:schemeClr val="accent5">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E0EB386-AA71-421F-B05D-5C987A803A42}">
      <dsp:nvSpPr>
        <dsp:cNvPr id="0" name=""/>
        <dsp:cNvSpPr/>
      </dsp:nvSpPr>
      <dsp:spPr>
        <a:xfrm>
          <a:off x="1046217" y="39291"/>
          <a:ext cx="2983167" cy="2088120"/>
        </a:xfrm>
        <a:prstGeom prst="roundRect">
          <a:avLst>
            <a:gd name="adj" fmla="val 1667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r>
            <a:rPr lang="en-US" sz="5300" kern="1200" dirty="0"/>
            <a:t>Create data</a:t>
          </a:r>
        </a:p>
      </dsp:txBody>
      <dsp:txXfrm>
        <a:off x="1148169" y="141243"/>
        <a:ext cx="2779263" cy="1884216"/>
      </dsp:txXfrm>
    </dsp:sp>
    <dsp:sp modelId="{29AE88D6-A205-4590-89FE-8307B20335B6}">
      <dsp:nvSpPr>
        <dsp:cNvPr id="0" name=""/>
        <dsp:cNvSpPr/>
      </dsp:nvSpPr>
      <dsp:spPr>
        <a:xfrm>
          <a:off x="4029385" y="238441"/>
          <a:ext cx="2169671" cy="16877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a:t>Create light curves for a large group of active galactic nuclei</a:t>
          </a:r>
        </a:p>
      </dsp:txBody>
      <dsp:txXfrm>
        <a:off x="4029385" y="238441"/>
        <a:ext cx="2169671" cy="1687710"/>
      </dsp:txXfrm>
    </dsp:sp>
    <dsp:sp modelId="{6F6601FE-6E68-47E2-9DE8-75A0815A498F}">
      <dsp:nvSpPr>
        <dsp:cNvPr id="0" name=""/>
        <dsp:cNvSpPr/>
      </dsp:nvSpPr>
      <dsp:spPr>
        <a:xfrm rot="5400000">
          <a:off x="3989078" y="4349344"/>
          <a:ext cx="1772096" cy="2017469"/>
        </a:xfrm>
        <a:prstGeom prst="bentUpArrow">
          <a:avLst>
            <a:gd name="adj1" fmla="val 32840"/>
            <a:gd name="adj2" fmla="val 25000"/>
            <a:gd name="adj3" fmla="val 35780"/>
          </a:avLst>
        </a:prstGeom>
        <a:solidFill>
          <a:schemeClr val="accent5">
            <a:tint val="50000"/>
            <a:hueOff val="-6685025"/>
            <a:satOff val="-25325"/>
            <a:lumOff val="8413"/>
            <a:alphaOff val="0"/>
          </a:schemeClr>
        </a:solidFill>
        <a:ln>
          <a:noFill/>
        </a:ln>
        <a:effectLst/>
      </dsp:spPr>
      <dsp:style>
        <a:lnRef idx="0">
          <a:scrgbClr r="0" g="0" b="0"/>
        </a:lnRef>
        <a:fillRef idx="1">
          <a:scrgbClr r="0" g="0" b="0"/>
        </a:fillRef>
        <a:effectRef idx="2">
          <a:scrgbClr r="0" g="0" b="0"/>
        </a:effectRef>
        <a:fontRef idx="minor"/>
      </dsp:style>
    </dsp:sp>
    <dsp:sp modelId="{EE39D8B8-E0C1-4D1F-98F0-50CC20D922EB}">
      <dsp:nvSpPr>
        <dsp:cNvPr id="0" name=""/>
        <dsp:cNvSpPr/>
      </dsp:nvSpPr>
      <dsp:spPr>
        <a:xfrm>
          <a:off x="3519580" y="2384939"/>
          <a:ext cx="2983167" cy="2088120"/>
        </a:xfrm>
        <a:prstGeom prst="roundRect">
          <a:avLst>
            <a:gd name="adj" fmla="val 16670"/>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r>
            <a:rPr lang="en-US" sz="5300" kern="1200" dirty="0"/>
            <a:t>Model data</a:t>
          </a:r>
        </a:p>
      </dsp:txBody>
      <dsp:txXfrm>
        <a:off x="3621532" y="2486891"/>
        <a:ext cx="2779263" cy="1884216"/>
      </dsp:txXfrm>
    </dsp:sp>
    <dsp:sp modelId="{0509B326-97F4-4EA1-9A48-179A341D17AF}">
      <dsp:nvSpPr>
        <dsp:cNvPr id="0" name=""/>
        <dsp:cNvSpPr/>
      </dsp:nvSpPr>
      <dsp:spPr>
        <a:xfrm>
          <a:off x="6502747" y="2584089"/>
          <a:ext cx="2169671" cy="16877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a:t>Model light curves using LSTM RNNs</a:t>
          </a:r>
        </a:p>
      </dsp:txBody>
      <dsp:txXfrm>
        <a:off x="6502747" y="2584089"/>
        <a:ext cx="2169671" cy="1687710"/>
      </dsp:txXfrm>
    </dsp:sp>
    <dsp:sp modelId="{913AC300-4E02-438C-A09C-6D34C7196183}">
      <dsp:nvSpPr>
        <dsp:cNvPr id="0" name=""/>
        <dsp:cNvSpPr/>
      </dsp:nvSpPr>
      <dsp:spPr>
        <a:xfrm>
          <a:off x="5992943" y="4730587"/>
          <a:ext cx="2983167" cy="2088120"/>
        </a:xfrm>
        <a:prstGeom prst="roundRect">
          <a:avLst>
            <a:gd name="adj" fmla="val 16670"/>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r>
            <a:rPr lang="en-US" sz="5300" kern="1200" dirty="0"/>
            <a:t>Analyze</a:t>
          </a:r>
        </a:p>
      </dsp:txBody>
      <dsp:txXfrm>
        <a:off x="6094895" y="4832539"/>
        <a:ext cx="2779263" cy="1884216"/>
      </dsp:txXfrm>
    </dsp:sp>
    <dsp:sp modelId="{74653CBE-A73A-418E-8415-FEA6299B3462}">
      <dsp:nvSpPr>
        <dsp:cNvPr id="0" name=""/>
        <dsp:cNvSpPr/>
      </dsp:nvSpPr>
      <dsp:spPr>
        <a:xfrm>
          <a:off x="8976110" y="4929737"/>
          <a:ext cx="2169671" cy="16877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Analyze model/data to come to conclusions</a:t>
          </a:r>
        </a:p>
      </dsp:txBody>
      <dsp:txXfrm>
        <a:off x="8976110" y="4929737"/>
        <a:ext cx="2169671" cy="1687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F07B75-85ED-4F5B-8593-F71EAEB2F7E4}">
      <dsp:nvSpPr>
        <dsp:cNvPr id="0" name=""/>
        <dsp:cNvSpPr/>
      </dsp:nvSpPr>
      <dsp:spPr>
        <a:xfrm>
          <a:off x="0" y="5289"/>
          <a:ext cx="8121153" cy="9832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Create list of AGNs by narrowing down catalogue from ~2,000,000 to ~2,000</a:t>
          </a:r>
        </a:p>
      </dsp:txBody>
      <dsp:txXfrm>
        <a:off x="28800" y="34089"/>
        <a:ext cx="8063553" cy="925688"/>
      </dsp:txXfrm>
    </dsp:sp>
    <dsp:sp modelId="{995AA95B-76FE-4FC4-87B3-D28A76AC8792}">
      <dsp:nvSpPr>
        <dsp:cNvPr id="0" name=""/>
        <dsp:cNvSpPr/>
      </dsp:nvSpPr>
      <dsp:spPr>
        <a:xfrm rot="5392022">
          <a:off x="3877921" y="1013160"/>
          <a:ext cx="368734" cy="4424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3929417" y="1050032"/>
        <a:ext cx="265487" cy="258114"/>
      </dsp:txXfrm>
    </dsp:sp>
    <dsp:sp modelId="{DB2949BA-6299-4C7C-BFCF-FC122FF7A051}">
      <dsp:nvSpPr>
        <dsp:cNvPr id="0" name=""/>
        <dsp:cNvSpPr/>
      </dsp:nvSpPr>
      <dsp:spPr>
        <a:xfrm>
          <a:off x="0" y="1480222"/>
          <a:ext cx="8128000" cy="9832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Download .fits full frame images from Mikulski Archive for Space Telescopes using </a:t>
          </a:r>
          <a:r>
            <a:rPr lang="en-US" sz="1600" kern="1200" dirty="0" err="1"/>
            <a:t>TESScut</a:t>
          </a:r>
          <a:endParaRPr lang="en-US" sz="1600" kern="1200" dirty="0"/>
        </a:p>
      </dsp:txBody>
      <dsp:txXfrm>
        <a:off x="28800" y="1509022"/>
        <a:ext cx="8070400" cy="925688"/>
      </dsp:txXfrm>
    </dsp:sp>
    <dsp:sp modelId="{7B54CE63-C35C-4EB9-A623-A3EC348A38BF}">
      <dsp:nvSpPr>
        <dsp:cNvPr id="0" name=""/>
        <dsp:cNvSpPr/>
      </dsp:nvSpPr>
      <dsp:spPr>
        <a:xfrm rot="5400000">
          <a:off x="3879633" y="2488093"/>
          <a:ext cx="368733" cy="4424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3931256" y="2524966"/>
        <a:ext cx="265487" cy="258113"/>
      </dsp:txXfrm>
    </dsp:sp>
    <dsp:sp modelId="{91EA92E9-8409-4912-9768-126CE226C948}">
      <dsp:nvSpPr>
        <dsp:cNvPr id="0" name=""/>
        <dsp:cNvSpPr/>
      </dsp:nvSpPr>
      <dsp:spPr>
        <a:xfrm>
          <a:off x="3423" y="2955155"/>
          <a:ext cx="8121153" cy="9832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Cut out a postcard from the full frame, generate aperture, and generate raw light curves for inside and outside aperture</a:t>
          </a:r>
        </a:p>
      </dsp:txBody>
      <dsp:txXfrm>
        <a:off x="32223" y="2983955"/>
        <a:ext cx="8063553" cy="925688"/>
      </dsp:txXfrm>
    </dsp:sp>
    <dsp:sp modelId="{7698A8B0-F11F-411A-831C-2ED669D9A4C3}">
      <dsp:nvSpPr>
        <dsp:cNvPr id="0" name=""/>
        <dsp:cNvSpPr/>
      </dsp:nvSpPr>
      <dsp:spPr>
        <a:xfrm rot="5400000">
          <a:off x="3879633" y="3963026"/>
          <a:ext cx="368733" cy="4424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3931256" y="3999899"/>
        <a:ext cx="265487" cy="258113"/>
      </dsp:txXfrm>
    </dsp:sp>
    <dsp:sp modelId="{DD6DAE1D-1303-4DAA-A998-443172D87DFE}">
      <dsp:nvSpPr>
        <dsp:cNvPr id="0" name=""/>
        <dsp:cNvSpPr/>
      </dsp:nvSpPr>
      <dsp:spPr>
        <a:xfrm>
          <a:off x="3423" y="4430089"/>
          <a:ext cx="8121153" cy="9832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Use background subtraction, PCA, and normalization to correct for background contamination, common systematics, and telescope pointing errors</a:t>
          </a:r>
        </a:p>
      </dsp:txBody>
      <dsp:txXfrm>
        <a:off x="32223" y="4458889"/>
        <a:ext cx="8063553" cy="925688"/>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jpeg>
</file>

<file path=ppt/media/image2.jpeg>
</file>

<file path=ppt/media/image3.png>
</file>

<file path=ppt/media/image4.png>
</file>

<file path=ppt/media/image5.gif>
</file>

<file path=ppt/media/image6.png>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C0522-AE99-4CCB-92BB-387696DF4A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635C8D-9E3A-4CAB-B533-8A5B5A1C5E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AD4225-A88A-46F2-A9DE-005333CDF4C2}"/>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D82D57C5-5A0C-4CDE-BD75-760947FEE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F457C6-9D42-4D24-9D0F-ED027F480450}"/>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3949153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F4C4-3E9C-4282-8002-255F9F60F2B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56CED5-73AC-4D2F-A08D-B10800751BF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E0B52C-6D8F-4172-9165-2289F892A562}"/>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5717704B-06DC-4D10-BD0D-36E35A159A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94067A-5CF1-4D25-B1E4-D617C9474D05}"/>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1502780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A0B04A-7667-4330-AD67-F3B78E8E7F3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C81BD0-449A-4853-9D3D-A6E956F4842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2CB92-7C20-4ADA-96EF-4605A5931248}"/>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EB3E2BF1-F2B4-44BD-A8EE-ED72FA5E6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95E4E-0E10-4A4F-A988-6E94B1D4761A}"/>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25803618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07A-58AD-44DD-911C-D024E6CDFA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A708E4-8CAD-4843-8416-1FA1B1DAB17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649BEA-4091-4355-887A-1DADD282AABE}"/>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6067197A-3EF9-4ADB-BAFC-7AEDDAF296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3B7DE-7FF2-4427-922D-A3900F8D40DB}"/>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4167388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7E0D2-9DF8-4EA6-BE7C-83B02AB399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1A9199-094B-4CDA-8A42-BD7556E1E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5047C44-C740-4BBD-A676-BFA1A34F22C9}"/>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71807827-201E-4928-8A27-3F4C71F805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334A16-8C0D-44E6-8F54-46851DEDBFE5}"/>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720465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5B729-1E6B-419E-8BEB-BF8BF4E38E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1314A0-5ADD-4E6B-8ABF-C2939553E4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1F14A27-EDA3-4120-B0CB-D18FA48EF48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81E6A5-8EF3-4E6B-9712-D9DBD53E9AB2}"/>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6" name="Footer Placeholder 5">
            <a:extLst>
              <a:ext uri="{FF2B5EF4-FFF2-40B4-BE49-F238E27FC236}">
                <a16:creationId xmlns:a16="http://schemas.microsoft.com/office/drawing/2014/main" id="{D7C22CA2-2922-4831-B5DE-D9A8089390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E30D66-003F-48B9-9353-3AC2E5E5194D}"/>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2281260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D810D-4149-4B4E-BFAB-69A1A0D749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8C3189-13D6-44B4-AB4C-7501FFB4C9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CE947D-4E65-4BC0-AE39-CF6B03CA794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3AE907-6959-4BA9-B182-F54979B36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C9790B4-3BF6-475A-8BA1-A75D0004C55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0C686B-A0D2-4BB6-808F-DB0675E4F11D}"/>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8" name="Footer Placeholder 7">
            <a:extLst>
              <a:ext uri="{FF2B5EF4-FFF2-40B4-BE49-F238E27FC236}">
                <a16:creationId xmlns:a16="http://schemas.microsoft.com/office/drawing/2014/main" id="{A42F32B3-F986-4E73-974C-F9D2444A52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99399C-1230-41EC-AA36-12D8739FAC93}"/>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4286417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D16D8-0AAA-4DF6-B538-65EAE277EE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64B525-D272-46FE-AA84-BD88C0BAB821}"/>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4" name="Footer Placeholder 3">
            <a:extLst>
              <a:ext uri="{FF2B5EF4-FFF2-40B4-BE49-F238E27FC236}">
                <a16:creationId xmlns:a16="http://schemas.microsoft.com/office/drawing/2014/main" id="{61A4E18B-B179-481C-A8EF-8A355325A5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A969E8-5748-4ED6-BC11-D328814646B7}"/>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727888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B771F8-5347-4201-B04F-A52BAAB82AE4}"/>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3" name="Footer Placeholder 2">
            <a:extLst>
              <a:ext uri="{FF2B5EF4-FFF2-40B4-BE49-F238E27FC236}">
                <a16:creationId xmlns:a16="http://schemas.microsoft.com/office/drawing/2014/main" id="{B9C67590-4BFF-4AAE-94EC-25EAC2C1D2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23FBFB5-62FF-46A2-8538-916A7FFCFA27}"/>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833651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A0A50-3F5D-4655-8A13-4C8F754A27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6B58C9-60FC-4F3B-88DF-F0BC8828F2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678220-E8BF-452B-8233-228E8C45E2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1B67885-5745-4FF0-920A-DF398460C441}"/>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6" name="Footer Placeholder 5">
            <a:extLst>
              <a:ext uri="{FF2B5EF4-FFF2-40B4-BE49-F238E27FC236}">
                <a16:creationId xmlns:a16="http://schemas.microsoft.com/office/drawing/2014/main" id="{EFEC5D86-645C-4276-9897-7295CB5E8C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CCA0A6-DEF6-40AB-AEC0-910FFC609DAE}"/>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388524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09DF9-7DB2-45D0-81B4-D1BC4ED55D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6C96D3-5F41-4774-B5CB-161B1956C9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E75ACD-339C-4D14-95D6-88D374BE42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79DDC2A-1817-4F79-87C4-FB62C47863BF}"/>
              </a:ext>
            </a:extLst>
          </p:cNvPr>
          <p:cNvSpPr>
            <a:spLocks noGrp="1"/>
          </p:cNvSpPr>
          <p:nvPr>
            <p:ph type="dt" sz="half" idx="10"/>
          </p:nvPr>
        </p:nvSpPr>
        <p:spPr/>
        <p:txBody>
          <a:bodyPr/>
          <a:lstStyle/>
          <a:p>
            <a:fld id="{27F8883A-BD36-4693-92B7-2AB1C0939A1A}" type="datetimeFigureOut">
              <a:rPr lang="en-US" smtClean="0"/>
              <a:t>1/10/2020</a:t>
            </a:fld>
            <a:endParaRPr lang="en-US"/>
          </a:p>
        </p:txBody>
      </p:sp>
      <p:sp>
        <p:nvSpPr>
          <p:cNvPr id="6" name="Footer Placeholder 5">
            <a:extLst>
              <a:ext uri="{FF2B5EF4-FFF2-40B4-BE49-F238E27FC236}">
                <a16:creationId xmlns:a16="http://schemas.microsoft.com/office/drawing/2014/main" id="{D136952C-BE4B-4314-9E85-BA368418FC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008454-9C1C-4FB3-B662-63553ADDA10D}"/>
              </a:ext>
            </a:extLst>
          </p:cNvPr>
          <p:cNvSpPr>
            <a:spLocks noGrp="1"/>
          </p:cNvSpPr>
          <p:nvPr>
            <p:ph type="sldNum" sz="quarter" idx="12"/>
          </p:nvPr>
        </p:nvSpPr>
        <p:spPr/>
        <p:txBody>
          <a:bodyPr/>
          <a:lstStyle/>
          <a:p>
            <a:fld id="{F0639C0B-EFCC-4833-A7B0-7EBCBC7EEAED}" type="slidenum">
              <a:rPr lang="en-US" smtClean="0"/>
              <a:t>‹#›</a:t>
            </a:fld>
            <a:endParaRPr lang="en-US"/>
          </a:p>
        </p:txBody>
      </p:sp>
    </p:spTree>
    <p:extLst>
      <p:ext uri="{BB962C8B-B14F-4D97-AF65-F5344CB8AC3E}">
        <p14:creationId xmlns:p14="http://schemas.microsoft.com/office/powerpoint/2010/main" val="988328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C41C29-61CF-405A-A7EC-00414451D6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248286-48E9-4F4C-B6C6-CCDCADE62A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FFBD53-9CE3-4FCB-B748-B020DB46FD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F8883A-BD36-4693-92B7-2AB1C0939A1A}" type="datetimeFigureOut">
              <a:rPr lang="en-US" smtClean="0"/>
              <a:t>1/10/2020</a:t>
            </a:fld>
            <a:endParaRPr lang="en-US"/>
          </a:p>
        </p:txBody>
      </p:sp>
      <p:sp>
        <p:nvSpPr>
          <p:cNvPr id="5" name="Footer Placeholder 4">
            <a:extLst>
              <a:ext uri="{FF2B5EF4-FFF2-40B4-BE49-F238E27FC236}">
                <a16:creationId xmlns:a16="http://schemas.microsoft.com/office/drawing/2014/main" id="{DA0C169E-0C00-4867-8463-938724C12C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53BEDD-1357-4025-AF1F-839A5E3F3C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639C0B-EFCC-4833-A7B0-7EBCBC7EEAED}" type="slidenum">
              <a:rPr lang="en-US" smtClean="0"/>
              <a:t>‹#›</a:t>
            </a:fld>
            <a:endParaRPr lang="en-US"/>
          </a:p>
        </p:txBody>
      </p:sp>
    </p:spTree>
    <p:extLst>
      <p:ext uri="{BB962C8B-B14F-4D97-AF65-F5344CB8AC3E}">
        <p14:creationId xmlns:p14="http://schemas.microsoft.com/office/powerpoint/2010/main" val="23170281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cdn.spacetelescope.org/archives/images/large/heic1305a.jpg">
            <a:extLst>
              <a:ext uri="{FF2B5EF4-FFF2-40B4-BE49-F238E27FC236}">
                <a16:creationId xmlns:a16="http://schemas.microsoft.com/office/drawing/2014/main" id="{EC858ED1-2D43-4E53-999F-0B059E41E29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4047" b="14525"/>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05E921E-59AE-4306-938D-8D8551B8EB43}"/>
              </a:ext>
            </a:extLst>
          </p:cNvPr>
          <p:cNvSpPr>
            <a:spLocks noGrp="1"/>
          </p:cNvSpPr>
          <p:nvPr>
            <p:ph type="ctrTitle"/>
          </p:nvPr>
        </p:nvSpPr>
        <p:spPr>
          <a:xfrm>
            <a:off x="1524000" y="1122362"/>
            <a:ext cx="9144000" cy="2900518"/>
          </a:xfrm>
        </p:spPr>
        <p:txBody>
          <a:bodyPr>
            <a:normAutofit/>
          </a:bodyPr>
          <a:lstStyle/>
          <a:p>
            <a:r>
              <a:rPr lang="en-US" sz="5100">
                <a:solidFill>
                  <a:srgbClr val="FFFFFF"/>
                </a:solidFill>
              </a:rPr>
              <a:t>Conducting a Variability Study of Active Galactic Nuclei Using Long-Short Term Memory Networks</a:t>
            </a:r>
          </a:p>
        </p:txBody>
      </p:sp>
    </p:spTree>
    <p:extLst>
      <p:ext uri="{BB962C8B-B14F-4D97-AF65-F5344CB8AC3E}">
        <p14:creationId xmlns:p14="http://schemas.microsoft.com/office/powerpoint/2010/main" val="269035995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lh6.googleusercontent.com/MXULc0DaOJKs9kNX6CNsPd2fKQ-WjO694t4V3mMsls0HJztSlmPmaaaJbdV_ouVAeDzT48iDaUNk5E3DN0fAGY1juh7QRi0wPkP7q29qScpS50r87obBm9C-A_xbsBbkLbs61fd_Y9E">
            <a:extLst>
              <a:ext uri="{FF2B5EF4-FFF2-40B4-BE49-F238E27FC236}">
                <a16:creationId xmlns:a16="http://schemas.microsoft.com/office/drawing/2014/main" id="{48D62703-2B95-4961-B93C-9D91644F64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406" y="0"/>
            <a:ext cx="8739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258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s://lh6.googleusercontent.com/IObUYv8fxaIyhTnGR8dsnhWFFzafWUF53RYmDecw3wfTW8HU1_iLPm914KbYzGP467-w7rDwM1A3hdsfJnyMkBP_7bIiokt7B1YU_juVD93eNaEcz-UZQb6N7Pvo3BcKVdONjf6Zd9M">
            <a:extLst>
              <a:ext uri="{FF2B5EF4-FFF2-40B4-BE49-F238E27FC236}">
                <a16:creationId xmlns:a16="http://schemas.microsoft.com/office/drawing/2014/main" id="{8A38B44E-8F48-4D22-9AEA-D37F7A9869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97475"/>
            <a:ext cx="12192000" cy="6063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267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lh3.googleusercontent.com/fctDO06t6v4E-v2iv2bj8rC3nPOyuCD8zsRSKJu5t7C_T7BZpdl5YcxcnR-4NsCqBH8u_AOy56JM2f3uDhL7oTWkWNt-pFum_3bMD-hc0dPAMVKKtJNmf8cwVh6LnbksyAlCHDU6g1A">
            <a:extLst>
              <a:ext uri="{FF2B5EF4-FFF2-40B4-BE49-F238E27FC236}">
                <a16:creationId xmlns:a16="http://schemas.microsoft.com/office/drawing/2014/main" id="{1CF95D9D-2D9B-4A8A-9CF5-85B0B3BE97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26942"/>
            <a:ext cx="12192000" cy="6204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835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lh3.googleusercontent.com/ioaykZj6Z0jgf2BFMzcRLepOber5223jWdMSQZ_iP0B0I4lUaHEfodqIXYLh_4oMww9Xu46Lhiga45a9P0nrqcFQ9e4vVdOIQK1EXGCsMc2VO5CR_MShoqbRMRLDxGH9YP1OrToKdow">
            <a:extLst>
              <a:ext uri="{FF2B5EF4-FFF2-40B4-BE49-F238E27FC236}">
                <a16:creationId xmlns:a16="http://schemas.microsoft.com/office/drawing/2014/main" id="{EA5D913A-E260-4FC6-BFE1-D64511D1B3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3764"/>
            <a:ext cx="12192000" cy="5950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4473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6" name="Picture 2" descr="https://lh6.googleusercontent.com/l5w9Uczw8ZPnvyWdBiATfCF6s-tojt0vrXHA1-O_MnPjO_FqVUhMfDzgMFC7zpgmD_nOv3U7K7Y7GWaw5T_EbLdNvLUMpbgdumjXu5Cou9Vq4S_T8p4nPS-5QSJHyLsmhOo72KNIbg4">
            <a:extLst>
              <a:ext uri="{FF2B5EF4-FFF2-40B4-BE49-F238E27FC236}">
                <a16:creationId xmlns:a16="http://schemas.microsoft.com/office/drawing/2014/main" id="{6BE2E871-BFC7-406F-B461-C3F5F7B771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0" y="457200"/>
            <a:ext cx="12192003"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547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lh4.googleusercontent.com/FnXFc1L6UZQrP3U69AMHv6wz2acw3NIt5_ZHHadRh9NO4CE5GQrdoOHVzqbZF-ApJ1gTHCoTV7U_tSWnn1xyfbM4PqJHjr7b_PlunNxoR5hVDi24Kmp_m_nFpB7xhEBzSWAKFtJxePs">
            <a:extLst>
              <a:ext uri="{FF2B5EF4-FFF2-40B4-BE49-F238E27FC236}">
                <a16:creationId xmlns:a16="http://schemas.microsoft.com/office/drawing/2014/main" id="{9C923831-1ECD-4CCB-B21C-A140FF7F4D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3764"/>
            <a:ext cx="12192000" cy="5950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2574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3AF31-95C0-4941-9139-D53513401F87}"/>
              </a:ext>
            </a:extLst>
          </p:cNvPr>
          <p:cNvSpPr>
            <a:spLocks noGrp="1"/>
          </p:cNvSpPr>
          <p:nvPr>
            <p:ph type="title"/>
          </p:nvPr>
        </p:nvSpPr>
        <p:spPr/>
        <p:txBody>
          <a:bodyPr/>
          <a:lstStyle/>
          <a:p>
            <a:r>
              <a:rPr lang="en-US" dirty="0"/>
              <a:t>Part 2: Data Modelling</a:t>
            </a:r>
          </a:p>
        </p:txBody>
      </p:sp>
    </p:spTree>
    <p:extLst>
      <p:ext uri="{BB962C8B-B14F-4D97-AF65-F5344CB8AC3E}">
        <p14:creationId xmlns:p14="http://schemas.microsoft.com/office/powerpoint/2010/main" val="909146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314" name="Picture 2" descr="https://lh6.googleusercontent.com/KdAO_G_14O8wzAnRSX1YuqWiF505m8qURa0xuwS9UOzgUKgE26U6aO5kWnvaBTU_RIhABaOaARBXmWPt2bYAXhEi5pPFORZK0y_IEl-YO7Wd0xK9qA7KcQkKLQYJy-pks6FlFyt8PqI">
            <a:extLst>
              <a:ext uri="{FF2B5EF4-FFF2-40B4-BE49-F238E27FC236}">
                <a16:creationId xmlns:a16="http://schemas.microsoft.com/office/drawing/2014/main" id="{FFA1D3DF-33B3-4500-B953-32E92B05D19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585014" y="643466"/>
            <a:ext cx="9021972"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7902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338" name="Picture 2" descr="https://lh3.googleusercontent.com/pNhtt9TryZkHROw4gzWdbWJp2pYF3U3wfixRpmXjV75g1kDwpOQD1OuWE8cMgy2o1ehOk-qSKnmigpWQr86YtkvvQ1lDPndtDdVFXLl9i9IsY6MYRLJYy8fCTWGN_ypNMAMchV4uEM0">
            <a:extLst>
              <a:ext uri="{FF2B5EF4-FFF2-40B4-BE49-F238E27FC236}">
                <a16:creationId xmlns:a16="http://schemas.microsoft.com/office/drawing/2014/main" id="{A5DF1955-2E33-4D08-9A39-0CE557F7390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9331" y="643466"/>
            <a:ext cx="3593338"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438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362" name="Picture 2" descr="https://lh6.googleusercontent.com/NM6u8cO9JyK3UDvwmsQpvn6fk6L1zkwtg_Ppwg1RwZOQlNmcWkre_OIOE3SWIbOkkacm3mNs-OdcXlU2g737WDrTzHPb1lXVlToGqQOZiohK7YaxqXUdJ83RL9_dQiuQDMKN4uaHd0o">
            <a:extLst>
              <a:ext uri="{FF2B5EF4-FFF2-40B4-BE49-F238E27FC236}">
                <a16:creationId xmlns:a16="http://schemas.microsoft.com/office/drawing/2014/main" id="{B61AD519-8712-48D3-8E15-155C95D7A2B3}"/>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tretch>
            <a:fillRect/>
          </a:stretch>
        </p:blipFill>
        <p:spPr bwMode="auto">
          <a:xfrm>
            <a:off x="643467" y="1994122"/>
            <a:ext cx="10905066" cy="2869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6706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https://lh6.googleusercontent.com/6uWfB7xDKhZSyH2TBFpxK6C9I61KebBcO1tNInRwd-f5_P7h3A6auApF35hyzQpSvNsu1e_5FgPcLkWwxQlCaPwRKe3cLi5nJtl5Xp4PhVmiEK9wMaEGRErmxb3amoOb3M0T4N6nDGw">
            <a:extLst>
              <a:ext uri="{FF2B5EF4-FFF2-40B4-BE49-F238E27FC236}">
                <a16:creationId xmlns:a16="http://schemas.microsoft.com/office/drawing/2014/main" id="{A1E07161-B24C-4F9E-9A1F-DD93866A722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63691" y="-17188"/>
            <a:ext cx="6531429" cy="6875188"/>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https://lh5.googleusercontent.com/-Fo87leT5Vs4EBOsN56io1rtAzKI4gWRr7RthmFUii2LMzObbGOxzfv0Q8AJp9MkYuqG_p_PA4g_PYXmrti2vlwBkSXlUeoh8ysC65pjU6Ad5NArmlZWXq3EAz6psXWF_iBfaxAZf4s">
            <a:extLst>
              <a:ext uri="{FF2B5EF4-FFF2-40B4-BE49-F238E27FC236}">
                <a16:creationId xmlns:a16="http://schemas.microsoft.com/office/drawing/2014/main" id="{274950A9-F6C4-48A7-8F95-7820A30A9CD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312129" y="0"/>
            <a:ext cx="7879872" cy="6875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9643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A0D0F3-5BE4-4B21-9EBF-E10A433539F9}"/>
              </a:ext>
            </a:extLst>
          </p:cNvPr>
          <p:cNvSpPr/>
          <p:nvPr/>
        </p:nvSpPr>
        <p:spPr>
          <a:xfrm>
            <a:off x="0" y="0"/>
            <a:ext cx="12192000" cy="6986528"/>
          </a:xfrm>
          <a:prstGeom prst="rect">
            <a:avLst/>
          </a:prstGeom>
        </p:spPr>
        <p:txBody>
          <a:bodyPr wrap="square">
            <a:spAutoFit/>
          </a:bodyPr>
          <a:lstStyle/>
          <a:p>
            <a:r>
              <a:rPr lang="en-US" sz="2800" dirty="0">
                <a:solidFill>
                  <a:srgbClr val="FF0000"/>
                </a:solidFill>
                <a:latin typeface="Arial" panose="020B0604020202020204" pitchFamily="34" charset="0"/>
              </a:rPr>
              <a:t>Jupiter is a</a:t>
            </a:r>
            <a:r>
              <a:rPr lang="en-US" sz="2800" dirty="0">
                <a:solidFill>
                  <a:srgbClr val="000000"/>
                </a:solidFill>
                <a:latin typeface="Arial" panose="020B0604020202020204" pitchFamily="34" charset="0"/>
              </a:rPr>
              <a:t> little to the whole of the solar surface, the components of a spot strong below the sun and the sun is the same size of the bright orbits and other at the comet. The sun is at the </a:t>
            </a:r>
            <a:r>
              <a:rPr lang="en-US" sz="2800" dirty="0" err="1">
                <a:solidFill>
                  <a:srgbClr val="000000"/>
                </a:solidFill>
                <a:latin typeface="Arial" panose="020B0604020202020204" pitchFamily="34" charset="0"/>
              </a:rPr>
              <a:t>centre</a:t>
            </a:r>
            <a:r>
              <a:rPr lang="en-US" sz="2800" dirty="0">
                <a:solidFill>
                  <a:srgbClr val="000000"/>
                </a:solidFill>
                <a:latin typeface="Arial" panose="020B0604020202020204" pitchFamily="34" charset="0"/>
              </a:rPr>
              <a:t> of the moon, as shown in Fig. 307. [Illustration: Fig. 353.] The _least the telescope is about twenty-four hours, and the position of the compound of the sun is about twelve months of the edge of the earth, and all the water of the planet are shown in Fig. 249. The majority of the comet of the earth is at _a_ to _M_ the bright orbits of the sun and _Pleiad_, the radius of the moon is all supposed to be above the other planets. Fig. 126 shows the sun is about the large disk and the planet are considerably seasons, and are confined as a reason from the sun and the spot. When the moon is only about a hundred and fifty thousand years of the compound of the average constellations in the atmosphere, and the same motion of the moon is greater than the surface of the sun. [Illustration: Fig. 221.] The </a:t>
            </a:r>
            <a:r>
              <a:rPr lang="en-US" sz="2800" dirty="0" err="1">
                <a:solidFill>
                  <a:srgbClr val="000000"/>
                </a:solidFill>
                <a:latin typeface="Arial" panose="020B0604020202020204" pitchFamily="34" charset="0"/>
              </a:rPr>
              <a:t>revoluti</a:t>
            </a:r>
            <a:r>
              <a:rPr lang="en-US" sz="2800" dirty="0">
                <a:solidFill>
                  <a:srgbClr val="000000"/>
                </a:solidFill>
                <a:latin typeface="Arial" panose="020B0604020202020204" pitchFamily="34" charset="0"/>
              </a:rPr>
              <a:t> . . .</a:t>
            </a:r>
            <a:endParaRPr lang="en-US" sz="2800" dirty="0"/>
          </a:p>
          <a:p>
            <a:br>
              <a:rPr lang="en-US" sz="2800" dirty="0"/>
            </a:br>
            <a:endParaRPr lang="en-US" sz="2800" dirty="0"/>
          </a:p>
        </p:txBody>
      </p:sp>
    </p:spTree>
    <p:extLst>
      <p:ext uri="{BB962C8B-B14F-4D97-AF65-F5344CB8AC3E}">
        <p14:creationId xmlns:p14="http://schemas.microsoft.com/office/powerpoint/2010/main" val="981276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A0D0F3-5BE4-4B21-9EBF-E10A433539F9}"/>
              </a:ext>
            </a:extLst>
          </p:cNvPr>
          <p:cNvSpPr/>
          <p:nvPr/>
        </p:nvSpPr>
        <p:spPr>
          <a:xfrm>
            <a:off x="0" y="0"/>
            <a:ext cx="12192000" cy="6986528"/>
          </a:xfrm>
          <a:prstGeom prst="rect">
            <a:avLst/>
          </a:prstGeom>
        </p:spPr>
        <p:txBody>
          <a:bodyPr wrap="square">
            <a:spAutoFit/>
          </a:bodyPr>
          <a:lstStyle/>
          <a:p>
            <a:r>
              <a:rPr lang="en-US" sz="2800" dirty="0">
                <a:solidFill>
                  <a:srgbClr val="FF0000"/>
                </a:solidFill>
                <a:latin typeface="Arial" panose="020B0604020202020204" pitchFamily="34" charset="0"/>
              </a:rPr>
              <a:t>Jupiter is a</a:t>
            </a:r>
            <a:r>
              <a:rPr lang="en-US" sz="2800" dirty="0">
                <a:solidFill>
                  <a:srgbClr val="000000"/>
                </a:solidFill>
                <a:latin typeface="Arial" panose="020B0604020202020204" pitchFamily="34" charset="0"/>
              </a:rPr>
              <a:t> little to the whole of the solar surface, the components of a spot strong below the sun and the sun is the same size of the bright orbits and other at the comet. </a:t>
            </a:r>
            <a:r>
              <a:rPr lang="en-US" sz="2800" b="1" dirty="0">
                <a:solidFill>
                  <a:srgbClr val="000000"/>
                </a:solidFill>
                <a:latin typeface="Arial" panose="020B0604020202020204" pitchFamily="34" charset="0"/>
              </a:rPr>
              <a:t>The sun is at the </a:t>
            </a:r>
            <a:r>
              <a:rPr lang="en-US" sz="2800" b="1" dirty="0" err="1">
                <a:solidFill>
                  <a:srgbClr val="000000"/>
                </a:solidFill>
                <a:latin typeface="Arial" panose="020B0604020202020204" pitchFamily="34" charset="0"/>
              </a:rPr>
              <a:t>centre</a:t>
            </a:r>
            <a:r>
              <a:rPr lang="en-US" sz="2800" b="1" dirty="0">
                <a:solidFill>
                  <a:srgbClr val="000000"/>
                </a:solidFill>
                <a:latin typeface="Arial" panose="020B0604020202020204" pitchFamily="34" charset="0"/>
              </a:rPr>
              <a:t> of the moon, as shown in Fig. 307. [Illustration: Fig. 353.] </a:t>
            </a:r>
            <a:r>
              <a:rPr lang="en-US" sz="2800" dirty="0">
                <a:solidFill>
                  <a:srgbClr val="000000"/>
                </a:solidFill>
                <a:latin typeface="Arial" panose="020B0604020202020204" pitchFamily="34" charset="0"/>
              </a:rPr>
              <a:t>The _least the telescope is about twenty-four hours, and the position of the compound of the sun is about twelve months of the edge of the earth, and all the water of the planet are shown in Fig. 249. The majority of the comet of the earth is at _a_ to _M_ the bright orbits of the sun and _Pleiad_, the radius of the moon is all supposed to be above the other planets. Fig. 126 shows the sun is about the large disk and the planet are considerably seasons, and are confined as a reason from the sun and the spot. When the moon is only about a hundred and fifty thousand years of the compound of the average constellations in the atmosphere, and the same motion of the moon is greater than the surface of the sun. [Illustration: Fig. 221.] The </a:t>
            </a:r>
            <a:r>
              <a:rPr lang="en-US" sz="2800" dirty="0" err="1">
                <a:solidFill>
                  <a:srgbClr val="000000"/>
                </a:solidFill>
                <a:latin typeface="Arial" panose="020B0604020202020204" pitchFamily="34" charset="0"/>
              </a:rPr>
              <a:t>revoluti</a:t>
            </a:r>
            <a:r>
              <a:rPr lang="en-US" sz="2800" dirty="0">
                <a:solidFill>
                  <a:srgbClr val="000000"/>
                </a:solidFill>
                <a:latin typeface="Arial" panose="020B0604020202020204" pitchFamily="34" charset="0"/>
              </a:rPr>
              <a:t> . . .</a:t>
            </a:r>
            <a:endParaRPr lang="en-US" sz="2800" dirty="0"/>
          </a:p>
          <a:p>
            <a:br>
              <a:rPr lang="en-US" sz="2800" dirty="0"/>
            </a:br>
            <a:endParaRPr lang="en-US" sz="2800" dirty="0"/>
          </a:p>
        </p:txBody>
      </p:sp>
    </p:spTree>
    <p:extLst>
      <p:ext uri="{BB962C8B-B14F-4D97-AF65-F5344CB8AC3E}">
        <p14:creationId xmlns:p14="http://schemas.microsoft.com/office/powerpoint/2010/main" val="4280494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3AF31-95C0-4941-9139-D53513401F87}"/>
              </a:ext>
            </a:extLst>
          </p:cNvPr>
          <p:cNvSpPr>
            <a:spLocks noGrp="1"/>
          </p:cNvSpPr>
          <p:nvPr>
            <p:ph type="title"/>
          </p:nvPr>
        </p:nvSpPr>
        <p:spPr/>
        <p:txBody>
          <a:bodyPr/>
          <a:lstStyle/>
          <a:p>
            <a:r>
              <a:rPr lang="en-US" dirty="0"/>
              <a:t>Part 3: Data Analysis</a:t>
            </a:r>
          </a:p>
        </p:txBody>
      </p:sp>
    </p:spTree>
    <p:extLst>
      <p:ext uri="{BB962C8B-B14F-4D97-AF65-F5344CB8AC3E}">
        <p14:creationId xmlns:p14="http://schemas.microsoft.com/office/powerpoint/2010/main" val="2896150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nified AGN">
            <a:extLst>
              <a:ext uri="{FF2B5EF4-FFF2-40B4-BE49-F238E27FC236}">
                <a16:creationId xmlns:a16="http://schemas.microsoft.com/office/drawing/2014/main" id="{0C74F3FB-C712-44CF-A791-5B4185A648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2725" y="604837"/>
            <a:ext cx="6686550" cy="5648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3888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lh3.googleusercontent.com/eEAVTvm-Y7bCiKUCumkCY6QhFzOtmvwYIzzyrM6DYLnOlr0MRyzmh09O7KWRdQRz2vP0YGlx1KyVOwU_OAFK2ai6_ehMc1dAqSIPDrBgC2s-hPioqZjNhAC3yhnuKQFVYqGJi_yiUk4">
            <a:extLst>
              <a:ext uri="{FF2B5EF4-FFF2-40B4-BE49-F238E27FC236}">
                <a16:creationId xmlns:a16="http://schemas.microsoft.com/office/drawing/2014/main" id="{F4FF7081-3E52-409F-A1C6-7A74543C54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875" y="0"/>
            <a:ext cx="88566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059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E867B41-2F07-4B60-8524-D67786BF0C80}"/>
              </a:ext>
            </a:extLst>
          </p:cNvPr>
          <p:cNvGraphicFramePr>
            <a:graphicFrameLocks noGrp="1"/>
          </p:cNvGraphicFramePr>
          <p:nvPr>
            <p:ph idx="1"/>
            <p:extLst>
              <p:ext uri="{D42A27DB-BD31-4B8C-83A1-F6EECF244321}">
                <p14:modId xmlns:p14="http://schemas.microsoft.com/office/powerpoint/2010/main" val="1448636267"/>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78436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3AF31-95C0-4941-9139-D53513401F87}"/>
              </a:ext>
            </a:extLst>
          </p:cNvPr>
          <p:cNvSpPr>
            <a:spLocks noGrp="1"/>
          </p:cNvSpPr>
          <p:nvPr>
            <p:ph type="title"/>
          </p:nvPr>
        </p:nvSpPr>
        <p:spPr/>
        <p:txBody>
          <a:bodyPr/>
          <a:lstStyle/>
          <a:p>
            <a:r>
              <a:rPr lang="en-US" dirty="0"/>
              <a:t>Part 1: Data Creation</a:t>
            </a:r>
          </a:p>
        </p:txBody>
      </p:sp>
    </p:spTree>
    <p:extLst>
      <p:ext uri="{BB962C8B-B14F-4D97-AF65-F5344CB8AC3E}">
        <p14:creationId xmlns:p14="http://schemas.microsoft.com/office/powerpoint/2010/main" val="234906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264DF639-7238-4FE8-B5BC-EFF7279EDDA2}"/>
              </a:ext>
            </a:extLst>
          </p:cNvPr>
          <p:cNvGraphicFramePr/>
          <p:nvPr>
            <p:extLst>
              <p:ext uri="{D42A27DB-BD31-4B8C-83A1-F6EECF244321}">
                <p14:modId xmlns:p14="http://schemas.microsoft.com/office/powerpoint/2010/main" val="516490516"/>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874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6.googleusercontent.com/RE00noTWdBJu4VhRpzMmBLk2Q6uu5sPfYOArLWWBIMlZbAz1ZWYeCmJLZ7pnIliPKbeRjm0LZe-8g2uoeQpHbqnRO6BUtdPkN9x4Wope3rLeU0Yjd5qyL0kW6l3leQY2ZMXSmRQVwrI">
            <a:extLst>
              <a:ext uri="{FF2B5EF4-FFF2-40B4-BE49-F238E27FC236}">
                <a16:creationId xmlns:a16="http://schemas.microsoft.com/office/drawing/2014/main" id="{DB5714F4-8F95-4936-89E7-4B9DC05D07B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10160"/>
            <a:ext cx="12192000" cy="6868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9126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69F507-2004-4056-AC91-5E5525183CBE}"/>
              </a:ext>
            </a:extLst>
          </p:cNvPr>
          <p:cNvPicPr>
            <a:picLocks noChangeAspect="1"/>
          </p:cNvPicPr>
          <p:nvPr/>
        </p:nvPicPr>
        <p:blipFill>
          <a:blip r:embed="rId2"/>
          <a:stretch>
            <a:fillRect/>
          </a:stretch>
        </p:blipFill>
        <p:spPr>
          <a:xfrm>
            <a:off x="1530220" y="5556"/>
            <a:ext cx="9131559" cy="6852444"/>
          </a:xfrm>
          <a:prstGeom prst="rect">
            <a:avLst/>
          </a:prstGeom>
        </p:spPr>
      </p:pic>
    </p:spTree>
    <p:extLst>
      <p:ext uri="{BB962C8B-B14F-4D97-AF65-F5344CB8AC3E}">
        <p14:creationId xmlns:p14="http://schemas.microsoft.com/office/powerpoint/2010/main" val="998473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lh5.googleusercontent.com/Gvuvd-CsmZQ_Yfl5fDcUFf1nPtZKcsXyal9-dItT4xZPAhk39DhuNNrJicIfQn2NlQWaYQRaeMohY1RbVoSUYJdsix4WMvHhIZh-hbr-6YM93z3ArgTrJC40QH33err6t9Yv6CmnGfc">
            <a:extLst>
              <a:ext uri="{FF2B5EF4-FFF2-40B4-BE49-F238E27FC236}">
                <a16:creationId xmlns:a16="http://schemas.microsoft.com/office/drawing/2014/main" id="{686DE6A2-5B2E-4EC6-8575-143AFEADA6A7}"/>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10160"/>
            <a:ext cx="12192000" cy="6868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9050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589</Words>
  <Application>Microsoft Office PowerPoint</Application>
  <PresentationFormat>Widescreen</PresentationFormat>
  <Paragraphs>18</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Conducting a Variability Study of Active Galactic Nuclei Using Long-Short Term Memory Networks</vt:lpstr>
      <vt:lpstr>PowerPoint Presentation</vt:lpstr>
      <vt:lpstr>PowerPoint Presentation</vt:lpstr>
      <vt:lpstr>PowerPoint Presentation</vt:lpstr>
      <vt:lpstr>Part 1: Data Creation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Part 2: Data Modelling</vt:lpstr>
      <vt:lpstr>PowerPoint Presentation</vt:lpstr>
      <vt:lpstr>PowerPoint Presentation</vt:lpstr>
      <vt:lpstr>PowerPoint Presentation</vt:lpstr>
      <vt:lpstr>PowerPoint Presentation</vt:lpstr>
      <vt:lpstr>PowerPoint Presentation</vt:lpstr>
      <vt:lpstr>Part 3: Data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Conducting a Variability Study of Active Galactic Nuclei Using Long-Short Term Memory Networks</dc:title>
  <dc:creator>ALEXANDER EVITT (811261)</dc:creator>
  <cp:lastModifiedBy>ALEXANDER EVITT (811261)</cp:lastModifiedBy>
  <cp:revision>1</cp:revision>
  <dcterms:created xsi:type="dcterms:W3CDTF">2020-01-10T02:52:04Z</dcterms:created>
  <dcterms:modified xsi:type="dcterms:W3CDTF">2020-01-10T05:17:22Z</dcterms:modified>
</cp:coreProperties>
</file>